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490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87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23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81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29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85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186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09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835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343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9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Realizarea unui calculator de buzunar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18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223837"/>
            <a:ext cx="1023937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7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5" y="123824"/>
            <a:ext cx="9894470" cy="66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7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72" y="1454167"/>
            <a:ext cx="8665967" cy="357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4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17" y="156700"/>
            <a:ext cx="6657291" cy="65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6819" y="984218"/>
            <a:ext cx="6333691" cy="475026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2599" y="984217"/>
            <a:ext cx="6333692" cy="47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1" y="77002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46863"/>
      </p:ext>
    </p:extLst>
  </p:cSld>
  <p:clrMapOvr>
    <a:masterClrMapping/>
  </p:clrMapOvr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Nagyváros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Nagyvárosi</Template>
  <TotalTime>51</TotalTime>
  <Words>6</Words>
  <Application>Microsoft Office PowerPoint</Application>
  <PresentationFormat>Szélesvásznú</PresentationFormat>
  <Paragraphs>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 Light</vt:lpstr>
      <vt:lpstr>Nagyvárosi</vt:lpstr>
      <vt:lpstr>Realizarea unui calculator de buzunar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Instalare mediu de dare</dc:title>
  <dc:creator>Kati</dc:creator>
  <cp:lastModifiedBy>Kati</cp:lastModifiedBy>
  <cp:revision>8</cp:revision>
  <dcterms:created xsi:type="dcterms:W3CDTF">2020-02-04T16:34:25Z</dcterms:created>
  <dcterms:modified xsi:type="dcterms:W3CDTF">2020-02-04T17:31:47Z</dcterms:modified>
</cp:coreProperties>
</file>